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0C570-65C7-4898-B9DB-577E21F85090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C7450-2B3A-48F5-A4C4-A6B519FD68E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055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DC7450-2B3A-48F5-A4C4-A6B519FD68E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0424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8883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635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5085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081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60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9871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8232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644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095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7264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055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BA7292-DEC0-4D12-AD08-AEE978DC9CA5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BD7A4-917C-4A4A-91EF-631371A7878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9942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 txBox="1">
            <a:spLocks/>
          </p:cNvSpPr>
          <p:nvPr/>
        </p:nvSpPr>
        <p:spPr>
          <a:xfrm>
            <a:off x="845574" y="650775"/>
            <a:ext cx="10500852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000" dirty="0" smtClean="0">
                <a:cs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  <a:br>
              <a:rPr lang="ru-RU" sz="2000" dirty="0" smtClean="0">
                <a:cs typeface="Times New Roman" panose="02020603050405020304" pitchFamily="18" charset="0"/>
              </a:rPr>
            </a:br>
            <a:r>
              <a:rPr lang="ru-RU" sz="2000" dirty="0" smtClean="0">
                <a:cs typeface="Times New Roman" panose="02020603050405020304" pitchFamily="18" charset="0"/>
              </a:rPr>
              <a:t>ФЕДЕРАЛЬНОЕ ГОСУДАРСТВЕННОЕ АВТОНОМНОЕ УЧРЕЖДЕНИЕ ВЫСШЕГО ОБРАЗОВАНИЯ</a:t>
            </a:r>
            <a:br>
              <a:rPr lang="ru-RU" sz="2000" dirty="0" smtClean="0">
                <a:cs typeface="Times New Roman" panose="02020603050405020304" pitchFamily="18" charset="0"/>
              </a:rPr>
            </a:br>
            <a:r>
              <a:rPr lang="ru-RU" sz="2000" b="1" dirty="0" smtClean="0">
                <a:cs typeface="Times New Roman" panose="02020603050405020304" pitchFamily="18" charset="0"/>
              </a:rPr>
              <a:t>«МОСКОВСКИЙ ПОЛИТЕХНИЧЕСКИЙ УНИВЕРСИТЕТ»</a:t>
            </a:r>
            <a:r>
              <a:rPr lang="ru-RU" sz="2000" dirty="0" smtClean="0">
                <a:cs typeface="Times New Roman" panose="02020603050405020304" pitchFamily="18" charset="0"/>
              </a:rPr>
              <a:t/>
            </a:r>
            <a:br>
              <a:rPr lang="ru-RU" sz="2000" dirty="0" smtClean="0">
                <a:cs typeface="Times New Roman" panose="02020603050405020304" pitchFamily="18" charset="0"/>
              </a:rPr>
            </a:br>
            <a:r>
              <a:rPr lang="ru-RU" sz="2000" dirty="0" smtClean="0">
                <a:cs typeface="Times New Roman" panose="02020603050405020304" pitchFamily="18" charset="0"/>
              </a:rPr>
              <a:t/>
            </a:r>
            <a:br>
              <a:rPr lang="ru-RU" sz="2000" dirty="0" smtClean="0">
                <a:cs typeface="Times New Roman" panose="02020603050405020304" pitchFamily="18" charset="0"/>
              </a:rPr>
            </a:br>
            <a:r>
              <a:rPr lang="ru-RU" sz="2000" dirty="0" smtClean="0">
                <a:cs typeface="Times New Roman" panose="02020603050405020304" pitchFamily="18" charset="0"/>
              </a:rPr>
              <a:t>ФАКУЛЬТЕТ ИНФОРМАЦИОННЫХ ТЕХНОЛОГИЙ</a:t>
            </a:r>
            <a:br>
              <a:rPr lang="ru-RU" sz="2000" dirty="0" smtClean="0">
                <a:cs typeface="Times New Roman" panose="02020603050405020304" pitchFamily="18" charset="0"/>
              </a:rPr>
            </a:br>
            <a:r>
              <a:rPr lang="en-US" sz="2800" dirty="0" smtClean="0">
                <a:cs typeface="Times New Roman" panose="02020603050405020304" pitchFamily="18" charset="0"/>
              </a:rPr>
              <a:t/>
            </a:r>
            <a:br>
              <a:rPr lang="en-US" sz="2800" dirty="0" smtClean="0">
                <a:cs typeface="Times New Roman" panose="02020603050405020304" pitchFamily="18" charset="0"/>
              </a:rPr>
            </a:br>
            <a:r>
              <a:rPr lang="ru-RU" sz="4000" dirty="0" err="1" smtClean="0">
                <a:cs typeface="Times New Roman" panose="02020603050405020304" pitchFamily="18" charset="0"/>
              </a:rPr>
              <a:t>Агрегатор</a:t>
            </a:r>
            <a:r>
              <a:rPr lang="ru-RU" sz="4000" dirty="0" smtClean="0">
                <a:cs typeface="Times New Roman" panose="02020603050405020304" pitchFamily="18" charset="0"/>
              </a:rPr>
              <a:t> стройматериалов</a:t>
            </a:r>
            <a:endParaRPr lang="ru-RU" sz="4000" dirty="0">
              <a:cs typeface="Times New Roman" panose="02020603050405020304" pitchFamily="18" charset="0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2202426" y="3797489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400" dirty="0" smtClean="0">
                <a:cs typeface="Times New Roman" panose="02020603050405020304" pitchFamily="18" charset="0"/>
              </a:rPr>
              <a:t>Группа: 191-341</a:t>
            </a:r>
          </a:p>
          <a:p>
            <a:pPr algn="r"/>
            <a:r>
              <a:rPr lang="ru-RU" sz="2400" dirty="0" smtClean="0">
                <a:cs typeface="Times New Roman" panose="02020603050405020304" pitchFamily="18" charset="0"/>
              </a:rPr>
              <a:t>Выполнили студенты:</a:t>
            </a:r>
          </a:p>
          <a:p>
            <a:pPr algn="r"/>
            <a:r>
              <a:rPr lang="ru-RU" sz="2400" dirty="0" smtClean="0">
                <a:cs typeface="Times New Roman" panose="02020603050405020304" pitchFamily="18" charset="0"/>
              </a:rPr>
              <a:t>Р.М. Кузьмин</a:t>
            </a:r>
          </a:p>
          <a:p>
            <a:pPr algn="r"/>
            <a:r>
              <a:rPr lang="ru-RU" sz="2400" dirty="0" smtClean="0">
                <a:cs typeface="Times New Roman" panose="02020603050405020304" pitchFamily="18" charset="0"/>
              </a:rPr>
              <a:t>А.В. </a:t>
            </a:r>
            <a:r>
              <a:rPr lang="ru-RU" sz="2400" dirty="0" err="1" smtClean="0">
                <a:cs typeface="Times New Roman" panose="02020603050405020304" pitchFamily="18" charset="0"/>
              </a:rPr>
              <a:t>Ладыгина</a:t>
            </a:r>
            <a:endParaRPr lang="ru-RU" sz="2400" dirty="0" smtClean="0">
              <a:cs typeface="Times New Roman" panose="02020603050405020304" pitchFamily="18" charset="0"/>
            </a:endParaRPr>
          </a:p>
          <a:p>
            <a:pPr algn="r"/>
            <a:r>
              <a:rPr lang="ru-RU" sz="2400" dirty="0" smtClean="0">
                <a:cs typeface="Times New Roman" panose="02020603050405020304" pitchFamily="18" charset="0"/>
              </a:rPr>
              <a:t>О.М. Репина</a:t>
            </a:r>
          </a:p>
          <a:p>
            <a:pPr algn="r"/>
            <a:r>
              <a:rPr lang="ru-RU" sz="2400" dirty="0" smtClean="0">
                <a:cs typeface="Times New Roman" panose="02020603050405020304" pitchFamily="18" charset="0"/>
              </a:rPr>
              <a:t>И.В. Сахарова</a:t>
            </a:r>
          </a:p>
          <a:p>
            <a:pPr algn="r"/>
            <a:r>
              <a:rPr lang="ru-RU" sz="2400" dirty="0" smtClean="0">
                <a:cs typeface="Times New Roman" panose="02020603050405020304" pitchFamily="18" charset="0"/>
              </a:rPr>
              <a:t>А.М. Тарская</a:t>
            </a:r>
            <a:endParaRPr lang="ru-RU" sz="24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120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22506" y="2818745"/>
            <a:ext cx="75103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dirty="0" smtClean="0">
                <a:cs typeface="Times New Roman" panose="02020603050405020304" pitchFamily="18" charset="0"/>
              </a:rPr>
              <a:t>Спасибо за внимание!</a:t>
            </a:r>
            <a:endParaRPr lang="ru-RU" sz="60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84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/>
          <p:cNvCxnSpPr/>
          <p:nvPr/>
        </p:nvCxnSpPr>
        <p:spPr>
          <a:xfrm>
            <a:off x="673768" y="1106905"/>
            <a:ext cx="108765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54410" y="368153"/>
            <a:ext cx="31152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cs typeface="Times New Roman" panose="02020603050405020304" pitchFamily="18" charset="0"/>
              </a:rPr>
              <a:t>Цель проекта</a:t>
            </a:r>
            <a:endParaRPr lang="ru-RU" sz="4000" dirty="0"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3768" y="2502568"/>
            <a:ext cx="108765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Создание площадки для более удобного и эффективного выбора строительных материалов с различных интернет-магазинов</a:t>
            </a:r>
            <a:endParaRPr lang="ru-RU" sz="36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86" y="368153"/>
            <a:ext cx="1332962" cy="7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44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/>
          <p:cNvCxnSpPr/>
          <p:nvPr/>
        </p:nvCxnSpPr>
        <p:spPr>
          <a:xfrm>
            <a:off x="673768" y="1106905"/>
            <a:ext cx="108765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54410" y="368153"/>
            <a:ext cx="3583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cs typeface="Times New Roman" panose="02020603050405020304" pitchFamily="18" charset="0"/>
              </a:rPr>
              <a:t>Задачи проекта</a:t>
            </a:r>
            <a:endParaRPr lang="ru-RU" sz="4000" dirty="0"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3769" y="1880776"/>
            <a:ext cx="1087654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 smtClean="0"/>
              <a:t>Создание платформы для сбора информации о товарах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 smtClean="0"/>
              <a:t>Создание сайта, взаимодействующего с обрабатываемой информацией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 smtClean="0"/>
              <a:t>Проведение </a:t>
            </a:r>
            <a:r>
              <a:rPr lang="ru-RU" sz="3600" dirty="0"/>
              <a:t>экспериментов и исследований в области анализа данных, ML, AI на основании агрегированной информации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b="1913"/>
          <a:stretch/>
        </p:blipFill>
        <p:spPr>
          <a:xfrm>
            <a:off x="673768" y="368151"/>
            <a:ext cx="930108" cy="70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9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t="6047"/>
          <a:stretch/>
        </p:blipFill>
        <p:spPr>
          <a:xfrm>
            <a:off x="675765" y="338887"/>
            <a:ext cx="1003378" cy="737152"/>
          </a:xfrm>
          <a:prstGeom prst="rect">
            <a:avLst/>
          </a:prstGeom>
        </p:spPr>
      </p:pic>
      <p:cxnSp>
        <p:nvCxnSpPr>
          <p:cNvPr id="3" name="Прямая соединительная линия 2"/>
          <p:cNvCxnSpPr/>
          <p:nvPr/>
        </p:nvCxnSpPr>
        <p:spPr>
          <a:xfrm>
            <a:off x="673768" y="1106905"/>
            <a:ext cx="108765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54410" y="368153"/>
            <a:ext cx="36213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cs typeface="Times New Roman" panose="02020603050405020304" pitchFamily="18" charset="0"/>
              </a:rPr>
              <a:t>Роли в команде</a:t>
            </a:r>
            <a:endParaRPr lang="ru-RU" sz="4000" dirty="0">
              <a:cs typeface="Times New Roman" panose="02020603050405020304" pitchFamily="18" charset="0"/>
            </a:endParaRP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8074135"/>
              </p:ext>
            </p:extLst>
          </p:nvPr>
        </p:nvGraphicFramePr>
        <p:xfrm>
          <a:off x="240631" y="1456622"/>
          <a:ext cx="11630528" cy="490888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3390"/>
                <a:gridCol w="3730440"/>
                <a:gridCol w="5846698"/>
              </a:tblGrid>
              <a:tr h="981777">
                <a:tc>
                  <a:txBody>
                    <a:bodyPr/>
                    <a:lstStyle/>
                    <a:p>
                      <a:pPr algn="ctr"/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/>
                        <a:t>Р.М. Кузьмин</a:t>
                      </a:r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/>
                        <a:t>Руководитель проекта, </a:t>
                      </a:r>
                      <a:r>
                        <a:rPr lang="ru-RU" sz="3200" dirty="0" err="1" smtClean="0"/>
                        <a:t>бэкенд</a:t>
                      </a:r>
                      <a:endParaRPr lang="ru-RU" sz="3200" dirty="0"/>
                    </a:p>
                  </a:txBody>
                  <a:tcPr/>
                </a:tc>
              </a:tr>
              <a:tr h="981777">
                <a:tc>
                  <a:txBody>
                    <a:bodyPr/>
                    <a:lstStyle/>
                    <a:p>
                      <a:pPr algn="ctr"/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/>
                        <a:t>А.В. </a:t>
                      </a:r>
                      <a:r>
                        <a:rPr lang="ru-RU" sz="3200" dirty="0" err="1" smtClean="0"/>
                        <a:t>Ладыгина</a:t>
                      </a:r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err="1" smtClean="0"/>
                        <a:t>Фронтенд</a:t>
                      </a:r>
                      <a:endParaRPr lang="ru-RU" sz="3200" dirty="0"/>
                    </a:p>
                  </a:txBody>
                  <a:tcPr/>
                </a:tc>
              </a:tr>
              <a:tr h="981777">
                <a:tc>
                  <a:txBody>
                    <a:bodyPr/>
                    <a:lstStyle/>
                    <a:p>
                      <a:pPr algn="ctr"/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/>
                        <a:t>О.М. Репина</a:t>
                      </a:r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err="1" smtClean="0"/>
                        <a:t>Бэкенд</a:t>
                      </a:r>
                      <a:r>
                        <a:rPr lang="ru-RU" sz="3200" dirty="0" smtClean="0"/>
                        <a:t>, документирование</a:t>
                      </a:r>
                      <a:endParaRPr lang="ru-RU" sz="3200" dirty="0"/>
                    </a:p>
                  </a:txBody>
                  <a:tcPr/>
                </a:tc>
              </a:tr>
              <a:tr h="981777">
                <a:tc>
                  <a:txBody>
                    <a:bodyPr/>
                    <a:lstStyle/>
                    <a:p>
                      <a:pPr algn="ctr"/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/>
                        <a:t>И.В. Сахарова</a:t>
                      </a:r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err="1" smtClean="0"/>
                        <a:t>Бэкенд</a:t>
                      </a:r>
                      <a:r>
                        <a:rPr lang="ru-RU" sz="3200" dirty="0" smtClean="0"/>
                        <a:t>, документирование</a:t>
                      </a:r>
                      <a:endParaRPr lang="ru-RU" sz="3200" dirty="0"/>
                    </a:p>
                  </a:txBody>
                  <a:tcPr/>
                </a:tc>
              </a:tr>
              <a:tr h="981777">
                <a:tc>
                  <a:txBody>
                    <a:bodyPr/>
                    <a:lstStyle/>
                    <a:p>
                      <a:pPr algn="ctr"/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smtClean="0"/>
                        <a:t>А.М. Тарская</a:t>
                      </a:r>
                      <a:endParaRPr lang="ru-RU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200" dirty="0" err="1" smtClean="0"/>
                        <a:t>Бэкенд</a:t>
                      </a:r>
                      <a:endParaRPr lang="ru-RU" sz="32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3"/>
          <a:srcRect l="4631" t="10292" r="4631" b="9474"/>
          <a:stretch/>
        </p:blipFill>
        <p:spPr>
          <a:xfrm>
            <a:off x="1069543" y="1359153"/>
            <a:ext cx="1219200" cy="905164"/>
          </a:xfrm>
          <a:prstGeom prst="rect">
            <a:avLst/>
          </a:prstGeom>
        </p:spPr>
      </p:pic>
      <p:pic>
        <p:nvPicPr>
          <p:cNvPr id="1032" name="Picture 8" descr="https://i.pinimg.com/originals/57/7a/7b/577a7bb4204a508d047e2ab8861103f5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61" t="49797" r="14669" b="18065"/>
          <a:stretch/>
        </p:blipFill>
        <p:spPr bwMode="auto">
          <a:xfrm>
            <a:off x="1209293" y="2361786"/>
            <a:ext cx="939700" cy="817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8" descr="https://i.pinimg.com/originals/57/7a/7b/577a7bb4204a508d047e2ab8861103f5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29" t="43517" r="66940" b="16587"/>
          <a:stretch/>
        </p:blipFill>
        <p:spPr bwMode="auto">
          <a:xfrm>
            <a:off x="1200790" y="5128791"/>
            <a:ext cx="956706" cy="107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miro.medium.com/max/1140/1*JMFpAHaFO5O5ExCpsiN8NA.jpe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9" t="24003" r="25354" b="15646"/>
          <a:stretch/>
        </p:blipFill>
        <p:spPr bwMode="auto">
          <a:xfrm>
            <a:off x="950687" y="3367824"/>
            <a:ext cx="1456912" cy="797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job.lisa-digital.ru/img/900x700/44faf95c6d5de4a159b517610bfeb5b4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2" t="8782" r="25089" b="7008"/>
          <a:stretch/>
        </p:blipFill>
        <p:spPr bwMode="auto">
          <a:xfrm>
            <a:off x="1334237" y="4215000"/>
            <a:ext cx="689811" cy="853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790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rewritingthecode.org/wp-content/uploads/2019/01/PastedGraphic-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1" t="8725" r="6702"/>
          <a:stretch/>
        </p:blipFill>
        <p:spPr bwMode="auto">
          <a:xfrm>
            <a:off x="610406" y="371868"/>
            <a:ext cx="1056832" cy="704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Прямая соединительная линия 2"/>
          <p:cNvCxnSpPr/>
          <p:nvPr/>
        </p:nvCxnSpPr>
        <p:spPr>
          <a:xfrm>
            <a:off x="673768" y="1106905"/>
            <a:ext cx="108765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54410" y="368153"/>
            <a:ext cx="8288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cs typeface="Times New Roman" panose="02020603050405020304" pitchFamily="18" charset="0"/>
              </a:rPr>
              <a:t>Технологии, используемые в проекте</a:t>
            </a:r>
            <a:endParaRPr lang="ru-RU" sz="4000" dirty="0">
              <a:cs typeface="Times New Roman" panose="02020603050405020304" pitchFamily="18" charset="0"/>
            </a:endParaRPr>
          </a:p>
        </p:txBody>
      </p:sp>
      <p:pic>
        <p:nvPicPr>
          <p:cNvPr id="2052" name="Picture 4" descr="https://steamuserimages-a.akamaihd.net/ugc/946219835806282284/D1179AA95880DECCFFA1DADF06C4084941FF94F4/?imw=512&amp;amp;imh=512&amp;amp;ima=fit&amp;amp;impolicy=Letterbox&amp;amp;imcolor=%23000000&amp;amp;letterbox=tru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238" y="2947939"/>
            <a:ext cx="1147981" cy="1147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840257"/>
              </p:ext>
            </p:extLst>
          </p:nvPr>
        </p:nvGraphicFramePr>
        <p:xfrm>
          <a:off x="673768" y="1682190"/>
          <a:ext cx="10876548" cy="168497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38274"/>
                <a:gridCol w="5438274"/>
              </a:tblGrid>
              <a:tr h="433207">
                <a:tc>
                  <a:txBody>
                    <a:bodyPr/>
                    <a:lstStyle/>
                    <a:p>
                      <a:pPr algn="ctr"/>
                      <a:r>
                        <a:rPr lang="ru-RU" sz="3600" dirty="0" err="1" smtClean="0"/>
                        <a:t>Бэкенд</a:t>
                      </a:r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dirty="0" err="1" smtClean="0"/>
                        <a:t>Фронтенд</a:t>
                      </a:r>
                      <a:endParaRPr lang="ru-RU" sz="3600" dirty="0"/>
                    </a:p>
                  </a:txBody>
                  <a:tcPr/>
                </a:tc>
              </a:tr>
              <a:tr h="1044898">
                <a:tc>
                  <a:txBody>
                    <a:bodyPr/>
                    <a:lstStyle/>
                    <a:p>
                      <a:pPr algn="ctr"/>
                      <a:endParaRPr lang="ru-RU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36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54" name="Picture 6" descr="https://netzwerkacademy.com/wp-content/uploads/2020/08/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857" y="2781861"/>
            <a:ext cx="2368217" cy="148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cdn.pixabay.com/photo/2017/08/05/11/16/logo-2582748_128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1031" y="2641745"/>
            <a:ext cx="1620252" cy="1620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world-it.ro/images/logo_CSS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2752" y="2641745"/>
            <a:ext cx="1264098" cy="1620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upweek.ru/wp-content/uploads/2019/02/windows-apache-mysql-php-webserver-5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488" y="4261997"/>
            <a:ext cx="2946737" cy="1657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s://avatars.mds.yandex.net/get-zen_doc/1906877/pub_5df396f1d4f07a00ad68e713_5df641c098930900b68cbf76/scale_120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895" y="4376673"/>
            <a:ext cx="2410996" cy="1689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413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6" name="Picture 14" descr="https://images.martechadvisor.com/images/uploads/content_images/system_integration_5789090b47ab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5" t="11387" r="9134" b="10005"/>
          <a:stretch/>
        </p:blipFill>
        <p:spPr bwMode="auto">
          <a:xfrm>
            <a:off x="673768" y="369168"/>
            <a:ext cx="946485" cy="705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Прямая соединительная линия 2"/>
          <p:cNvCxnSpPr/>
          <p:nvPr/>
        </p:nvCxnSpPr>
        <p:spPr>
          <a:xfrm>
            <a:off x="673768" y="1106905"/>
            <a:ext cx="108765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54410" y="368153"/>
            <a:ext cx="47373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cs typeface="Times New Roman" panose="02020603050405020304" pitchFamily="18" charset="0"/>
              </a:rPr>
              <a:t>Архитектура проекта</a:t>
            </a:r>
            <a:endParaRPr lang="ru-RU" sz="4000" dirty="0"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8954" y="3031957"/>
            <a:ext cx="2743396" cy="1411706"/>
          </a:xfrm>
          <a:prstGeom prst="rect">
            <a:avLst/>
          </a:prstGeom>
        </p:spPr>
      </p:pic>
      <p:pic>
        <p:nvPicPr>
          <p:cNvPr id="3078" name="Picture 6" descr="https://onlinestroika.ru/images/2021/01/21/user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072" y="1619034"/>
            <a:ext cx="811159" cy="811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Прямая со стрелкой 7"/>
          <p:cNvCxnSpPr/>
          <p:nvPr/>
        </p:nvCxnSpPr>
        <p:spPr>
          <a:xfrm>
            <a:off x="3530652" y="2361819"/>
            <a:ext cx="0" cy="589928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80" name="Picture 8" descr="https://wwwoldi.ru/800/600/https/www.blog.omertex.com/wp-content/uploads/2019/11/UI-design-22_optimized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21" t="57029" r="18809" b="32280"/>
          <a:stretch/>
        </p:blipFill>
        <p:spPr bwMode="auto">
          <a:xfrm>
            <a:off x="2423696" y="5033591"/>
            <a:ext cx="2213910" cy="71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Прямая со стрелкой 16"/>
          <p:cNvCxnSpPr/>
          <p:nvPr/>
        </p:nvCxnSpPr>
        <p:spPr>
          <a:xfrm>
            <a:off x="3524020" y="4443663"/>
            <a:ext cx="0" cy="589928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 flipV="1">
            <a:off x="4902350" y="5392034"/>
            <a:ext cx="2573271" cy="1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6"/>
          <a:srcRect l="10298" r="10379"/>
          <a:stretch/>
        </p:blipFill>
        <p:spPr>
          <a:xfrm>
            <a:off x="6545178" y="1532466"/>
            <a:ext cx="3336759" cy="1958355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27527" y="1817380"/>
            <a:ext cx="3792347" cy="1777291"/>
          </a:xfrm>
          <a:prstGeom prst="rect">
            <a:avLst/>
          </a:prstGeom>
        </p:spPr>
      </p:pic>
      <p:cxnSp>
        <p:nvCxnSpPr>
          <p:cNvPr id="25" name="Прямая со стрелкой 24"/>
          <p:cNvCxnSpPr/>
          <p:nvPr/>
        </p:nvCxnSpPr>
        <p:spPr>
          <a:xfrm flipH="1">
            <a:off x="4902352" y="3737810"/>
            <a:ext cx="1589380" cy="1295781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https://sun9-31.userapi.com/impg/JNR66dRq8HlBiYDfIa5aFRSspnbBRvAYnKWH0Q/OZ9X5EdfApA.jpg?size=202x249&amp;quality=96&amp;sign=b2d916ea79f1c8f460fe8e67b4fae1a9&amp;type=album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365" y="4443663"/>
            <a:ext cx="1403635" cy="1730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84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/>
          <p:cNvCxnSpPr/>
          <p:nvPr/>
        </p:nvCxnSpPr>
        <p:spPr>
          <a:xfrm>
            <a:off x="673768" y="1106905"/>
            <a:ext cx="108765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662970" y="368153"/>
            <a:ext cx="72368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cs typeface="Times New Roman" panose="02020603050405020304" pitchFamily="18" charset="0"/>
              </a:rPr>
              <a:t>Пользовательская часть проекта</a:t>
            </a:r>
            <a:endParaRPr lang="ru-RU" sz="4000" dirty="0"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4508" y="3142337"/>
            <a:ext cx="3039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Главная страница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58" y="1453895"/>
            <a:ext cx="3621687" cy="169200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526" y="1452875"/>
            <a:ext cx="3614356" cy="168946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466195" y="3142337"/>
            <a:ext cx="3275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Страница категории</a:t>
            </a:r>
            <a:endParaRPr lang="ru-RU" sz="280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1018" y="3952220"/>
            <a:ext cx="3621687" cy="169389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581868" y="5671166"/>
            <a:ext cx="3039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Страница товара</a:t>
            </a:r>
            <a:endParaRPr lang="ru-RU" sz="2800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886" y="3931660"/>
            <a:ext cx="3659463" cy="170863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53364" y="5671166"/>
            <a:ext cx="3039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Авторизация</a:t>
            </a:r>
            <a:endParaRPr lang="ru-RU" sz="2800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0551" y="1452875"/>
            <a:ext cx="3614356" cy="168946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899823" y="3142337"/>
            <a:ext cx="218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Регистрация</a:t>
            </a:r>
            <a:endParaRPr lang="ru-RU" sz="2800" dirty="0"/>
          </a:p>
        </p:txBody>
      </p:sp>
      <p:pic>
        <p:nvPicPr>
          <p:cNvPr id="1026" name="Picture 2" descr="https://mendarion.ru/gallery_gen/867fa970a6870b91cb8c2293bb2ebc8b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12" y="389653"/>
            <a:ext cx="701819" cy="70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68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1.bp.blogspot.com/-h0GY8kiYXTM/YESxg93Lh4I/AAAAAAAAGa0/dGPn2f4k8bkh3ToUYX_okRwNWloYCEcMQCNcBGAsYHQ/s16000/1_GDrAPBGHIBSp8GaP2wmB8A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68" y="293976"/>
            <a:ext cx="967899" cy="782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Прямая соединительная линия 2"/>
          <p:cNvCxnSpPr/>
          <p:nvPr/>
        </p:nvCxnSpPr>
        <p:spPr>
          <a:xfrm>
            <a:off x="673768" y="1106905"/>
            <a:ext cx="108765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54410" y="368153"/>
            <a:ext cx="56316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cs typeface="Times New Roman" panose="02020603050405020304" pitchFamily="18" charset="0"/>
              </a:rPr>
              <a:t>Серверная часть проекта</a:t>
            </a:r>
            <a:endParaRPr lang="ru-RU" sz="4000" dirty="0"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3768" y="2502568"/>
            <a:ext cx="1087654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 err="1" smtClean="0"/>
              <a:t>Парсеры</a:t>
            </a:r>
            <a:r>
              <a:rPr lang="ru-RU" sz="3600" dirty="0" smtClean="0"/>
              <a:t> сайтов </a:t>
            </a:r>
            <a:r>
              <a:rPr lang="en-US" sz="3600" dirty="0" smtClean="0"/>
              <a:t>OBI, </a:t>
            </a:r>
            <a:r>
              <a:rPr lang="ru-RU" sz="3600" dirty="0" smtClean="0"/>
              <a:t>Петрович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 smtClean="0"/>
              <a:t>Метод, обновляющий базу данных после работы </a:t>
            </a:r>
            <a:r>
              <a:rPr lang="ru-RU" sz="3600" dirty="0" err="1" smtClean="0"/>
              <a:t>парсеров</a:t>
            </a:r>
            <a:endParaRPr lang="ru-RU" sz="36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 smtClean="0"/>
              <a:t>Метод </a:t>
            </a:r>
            <a:r>
              <a:rPr lang="en-US" sz="3600" dirty="0" smtClean="0"/>
              <a:t>GET, </a:t>
            </a:r>
            <a:r>
              <a:rPr lang="ru-RU" sz="3600" dirty="0" smtClean="0"/>
              <a:t>осуществляющий фильтрацию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92132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Прямая соединительная линия 2"/>
          <p:cNvCxnSpPr/>
          <p:nvPr/>
        </p:nvCxnSpPr>
        <p:spPr>
          <a:xfrm>
            <a:off x="673768" y="1106905"/>
            <a:ext cx="1087654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54410" y="368153"/>
            <a:ext cx="4023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cs typeface="Times New Roman" panose="02020603050405020304" pitchFamily="18" charset="0"/>
              </a:rPr>
              <a:t>Развитие проекта</a:t>
            </a:r>
            <a:endParaRPr lang="ru-RU" sz="4000" dirty="0"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3768" y="1688752"/>
            <a:ext cx="1087654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 smtClean="0"/>
              <a:t>Показ графиков изменения цен на странице с товаром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 smtClean="0"/>
              <a:t>Совершенствование сайта для взаимодействия с пользователем</a:t>
            </a:r>
            <a:endParaRPr lang="ru-RU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 smtClean="0"/>
              <a:t>Добавление </a:t>
            </a:r>
            <a:r>
              <a:rPr lang="ru-RU" sz="3600" dirty="0" err="1" smtClean="0"/>
              <a:t>парсеров</a:t>
            </a:r>
            <a:r>
              <a:rPr lang="ru-RU" sz="3600" dirty="0" smtClean="0"/>
              <a:t> новых магазинов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/>
              <a:t>С</a:t>
            </a:r>
            <a:r>
              <a:rPr lang="ru-RU" sz="3600" dirty="0" smtClean="0"/>
              <a:t>оздание </a:t>
            </a:r>
            <a:r>
              <a:rPr lang="ru-RU" sz="3600" dirty="0"/>
              <a:t>логики для поиска </a:t>
            </a:r>
            <a:r>
              <a:rPr lang="ru-RU" sz="3600" dirty="0" smtClean="0"/>
              <a:t>товаров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/>
              <a:t>С</a:t>
            </a:r>
            <a:r>
              <a:rPr lang="ru-RU" sz="3600" dirty="0" smtClean="0"/>
              <a:t>овершенствование </a:t>
            </a:r>
            <a:r>
              <a:rPr lang="ru-RU" sz="3600" dirty="0"/>
              <a:t>логики получения данных</a:t>
            </a:r>
            <a:endParaRPr lang="ru-RU" sz="3600" dirty="0" smtClean="0"/>
          </a:p>
        </p:txBody>
      </p:sp>
      <p:pic>
        <p:nvPicPr>
          <p:cNvPr id="3074" name="Picture 2" descr="https://catherineasquithgallery.com/uploads/posts/2021-02/1613545413_146-p-kartinki-na-belom-fone-dlya-prezentatsii-16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41" y="423953"/>
            <a:ext cx="1090302" cy="622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79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180</Words>
  <Application>Microsoft Office PowerPoint</Application>
  <PresentationFormat>Широкоэкранный</PresentationFormat>
  <Paragraphs>47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Алина Тарская</dc:creator>
  <cp:lastModifiedBy>Алина Тарская</cp:lastModifiedBy>
  <cp:revision>20</cp:revision>
  <dcterms:created xsi:type="dcterms:W3CDTF">2021-12-27T11:26:09Z</dcterms:created>
  <dcterms:modified xsi:type="dcterms:W3CDTF">2021-12-28T10:42:04Z</dcterms:modified>
</cp:coreProperties>
</file>

<file path=docProps/thumbnail.jpeg>
</file>